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642A9-803E-8744-9C1E-24FCA75C6740}" type="datetimeFigureOut">
              <a:rPr lang="en-US" smtClean="0"/>
              <a:t>1/9/11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ADD6F-205C-1943-996A-8265F7F65C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4577"/>
            <a:ext cx="7772400" cy="14700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25008"/>
            <a:ext cx="7772400" cy="4530528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44008" y="274576"/>
          <a:ext cx="7160869" cy="5943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513"/>
                <a:gridCol w="5624356"/>
              </a:tblGrid>
              <a:tr h="794690">
                <a:tc>
                  <a:txBody>
                    <a:bodyPr/>
                    <a:lstStyle/>
                    <a:p>
                      <a:r>
                        <a:rPr lang="en-US" dirty="0" smtClean="0"/>
                        <a:t>Unit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Introduction</a:t>
                      </a:r>
                    </a:p>
                    <a:p>
                      <a:r>
                        <a:rPr lang="en-US" dirty="0" smtClean="0"/>
                        <a:t>About</a:t>
                      </a:r>
                      <a:r>
                        <a:rPr lang="en-US" baseline="0" dirty="0" smtClean="0"/>
                        <a:t> Object Oriented Technology, Development and OO modeling History</a:t>
                      </a:r>
                      <a:endParaRPr lang="en-US" dirty="0"/>
                    </a:p>
                  </a:txBody>
                  <a:tcPr/>
                </a:tc>
              </a:tr>
              <a:tr h="794690"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r>
                        <a:rPr lang="en-US" baseline="0" dirty="0" smtClean="0"/>
                        <a:t>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Modeling concepts:</a:t>
                      </a:r>
                    </a:p>
                    <a:p>
                      <a:r>
                        <a:rPr lang="en-US" dirty="0" smtClean="0"/>
                        <a:t>Modeling design Technique, Three</a:t>
                      </a:r>
                      <a:r>
                        <a:rPr lang="en-US" baseline="0" dirty="0" smtClean="0"/>
                        <a:t> Models, Class model, State model and interaction model</a:t>
                      </a:r>
                      <a:endParaRPr lang="en-US" dirty="0"/>
                    </a:p>
                  </a:txBody>
                  <a:tcPr/>
                </a:tc>
              </a:tr>
              <a:tr h="1033098"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 Modeling:</a:t>
                      </a:r>
                    </a:p>
                    <a:p>
                      <a:r>
                        <a:rPr lang="en-US" dirty="0" smtClean="0"/>
                        <a:t>Object and class concepts, Link and association,</a:t>
                      </a:r>
                      <a:r>
                        <a:rPr lang="en-US" baseline="0" dirty="0" smtClean="0"/>
                        <a:t> Generalization and Inheritance, Advanced class modeling- aggregation, Abstract class metadata, constraints</a:t>
                      </a:r>
                      <a:endParaRPr lang="en-US" dirty="0"/>
                    </a:p>
                  </a:txBody>
                  <a:tcPr/>
                </a:tc>
              </a:tr>
              <a:tr h="1033098">
                <a:tc>
                  <a:txBody>
                    <a:bodyPr/>
                    <a:lstStyle/>
                    <a:p>
                      <a:r>
                        <a:rPr lang="en-US" dirty="0" smtClean="0"/>
                        <a:t>Unit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State Modeling:</a:t>
                      </a:r>
                    </a:p>
                    <a:p>
                      <a:r>
                        <a:rPr lang="en-US" dirty="0" smtClean="0"/>
                        <a:t>Event, state, Transition and conditions, state diagram, state diagram behavior, concurrency, relation of class and state</a:t>
                      </a:r>
                      <a:r>
                        <a:rPr lang="en-US" baseline="0" dirty="0" smtClean="0"/>
                        <a:t> models.</a:t>
                      </a:r>
                      <a:endParaRPr lang="en-US" dirty="0"/>
                    </a:p>
                  </a:txBody>
                  <a:tcPr/>
                </a:tc>
              </a:tr>
              <a:tr h="556283">
                <a:tc>
                  <a:txBody>
                    <a:bodyPr/>
                    <a:lstStyle/>
                    <a:p>
                      <a:r>
                        <a:rPr lang="en-US" dirty="0" smtClean="0"/>
                        <a:t>Unit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Interaction Modeling:</a:t>
                      </a:r>
                    </a:p>
                    <a:p>
                      <a:r>
                        <a:rPr lang="en-US" dirty="0" smtClean="0"/>
                        <a:t>Use</a:t>
                      </a:r>
                      <a:r>
                        <a:rPr lang="en-US" baseline="0" dirty="0" smtClean="0"/>
                        <a:t> case models, sequence models, activity models.</a:t>
                      </a:r>
                      <a:endParaRPr lang="en-US" dirty="0"/>
                    </a:p>
                  </a:txBody>
                  <a:tcPr/>
                </a:tc>
              </a:tr>
              <a:tr h="31787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87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87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254"/>
                <a:gridCol w="6438346"/>
              </a:tblGrid>
              <a:tr h="1136946">
                <a:tc>
                  <a:txBody>
                    <a:bodyPr/>
                    <a:lstStyle/>
                    <a:p>
                      <a:r>
                        <a:rPr lang="en-US" dirty="0" smtClean="0"/>
                        <a:t>Unit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</a:t>
                      </a:r>
                      <a:r>
                        <a:rPr lang="en-US" baseline="0" dirty="0" smtClean="0"/>
                        <a:t> and Design:</a:t>
                      </a:r>
                    </a:p>
                    <a:p>
                      <a:r>
                        <a:rPr lang="en-US" baseline="0" dirty="0" smtClean="0"/>
                        <a:t>Development life cycle, Development stages, Domain Analysis-Domain Class model, domain state model, domain interaction model, iteration and analysis </a:t>
                      </a:r>
                    </a:p>
                    <a:p>
                      <a:r>
                        <a:rPr lang="en-US" baseline="0" dirty="0" smtClean="0"/>
                        <a:t>Application interaction model, Application Class model, application State Model, Adding operation.</a:t>
                      </a:r>
                      <a:endParaRPr lang="en-US" dirty="0"/>
                    </a:p>
                  </a:txBody>
                  <a:tcPr/>
                </a:tc>
              </a:tr>
              <a:tr h="1136946"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r>
                        <a:rPr lang="en-US" baseline="0" dirty="0" smtClean="0"/>
                        <a:t>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 Design:</a:t>
                      </a:r>
                    </a:p>
                    <a:p>
                      <a:r>
                        <a:rPr lang="en-US" dirty="0" smtClean="0"/>
                        <a:t>Estimating</a:t>
                      </a:r>
                      <a:r>
                        <a:rPr lang="en-US" baseline="0" dirty="0" smtClean="0"/>
                        <a:t> performance, Making a reuse plan, breaking system into subsystems, identifying concurrency, allocation of subsystems, Management of data storage, Handling boundary condition, common  Architectural style.</a:t>
                      </a:r>
                      <a:endParaRPr lang="en-US" dirty="0"/>
                    </a:p>
                  </a:txBody>
                  <a:tcPr/>
                </a:tc>
              </a:tr>
              <a:tr h="1136946">
                <a:tc>
                  <a:txBody>
                    <a:bodyPr/>
                    <a:lstStyle/>
                    <a:p>
                      <a:r>
                        <a:rPr lang="en-US" dirty="0" smtClean="0"/>
                        <a:t>Unit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 design:</a:t>
                      </a:r>
                    </a:p>
                    <a:p>
                      <a:r>
                        <a:rPr lang="en-US" dirty="0" smtClean="0"/>
                        <a:t>Overview of class design,</a:t>
                      </a:r>
                      <a:r>
                        <a:rPr lang="en-US" baseline="0" dirty="0" smtClean="0"/>
                        <a:t> designing algorithms recursing downward, refactoring, design optimization, Adjustment of Inheritance, Reification of Behavior.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sz="4700" dirty="0" smtClean="0">
                <a:solidFill>
                  <a:schemeClr val="accent4"/>
                </a:solidFill>
              </a:rPr>
              <a:t>Reference book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/>
              <a:t>    Oriented modeling and Design with UML second edition by </a:t>
            </a:r>
          </a:p>
          <a:p>
            <a:pPr>
              <a:buNone/>
            </a:pPr>
            <a:r>
              <a:rPr lang="en-US" dirty="0" smtClean="0">
                <a:solidFill>
                  <a:srgbClr val="3366FF"/>
                </a:solidFill>
              </a:rPr>
              <a:t>    Michael Blaha and James </a:t>
            </a:r>
            <a:r>
              <a:rPr lang="en-US" dirty="0">
                <a:solidFill>
                  <a:srgbClr val="3366FF"/>
                </a:solidFill>
              </a:rPr>
              <a:t>R</a:t>
            </a:r>
            <a:r>
              <a:rPr lang="en-US" dirty="0" smtClean="0">
                <a:solidFill>
                  <a:srgbClr val="3366FF"/>
                </a:solidFill>
              </a:rPr>
              <a:t>ambaugh</a:t>
            </a:r>
            <a:endParaRPr 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237</Words>
  <Application>Microsoft Macintosh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Swinburne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Mayur Patel</dc:creator>
  <cp:lastModifiedBy>Mayur Patel</cp:lastModifiedBy>
  <cp:revision>1</cp:revision>
  <dcterms:created xsi:type="dcterms:W3CDTF">2011-01-09T17:31:51Z</dcterms:created>
  <dcterms:modified xsi:type="dcterms:W3CDTF">2011-01-09T17:50:56Z</dcterms:modified>
</cp:coreProperties>
</file>