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>
        <p:scale>
          <a:sx n="66" d="100"/>
          <a:sy n="66" d="100"/>
        </p:scale>
        <p:origin x="-600" y="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75DACB-AEDD-4D38-9FD1-1D1FFCF03DE3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0D966-3952-49B6-8DF9-A53D1FE31A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90800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COMMUNITY WEB SEARCH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315712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008120"/>
          </a:xfrm>
        </p:spPr>
        <p:txBody>
          <a:bodyPr/>
          <a:lstStyle/>
          <a:p>
            <a:r>
              <a:rPr lang="en-US" b="1" dirty="0" smtClean="0"/>
              <a:t>. SYSTEM DESIGN </a:t>
            </a:r>
            <a:endParaRPr lang="en-IN" dirty="0" smtClean="0"/>
          </a:p>
          <a:p>
            <a:r>
              <a:rPr lang="en-US" dirty="0" smtClean="0"/>
              <a:t> </a:t>
            </a:r>
            <a:endParaRPr lang="en-IN" dirty="0" smtClean="0"/>
          </a:p>
          <a:p>
            <a:r>
              <a:rPr lang="en-US" b="1" dirty="0" smtClean="0"/>
              <a:t>4.1 Architecture Diagram </a:t>
            </a:r>
            <a:endParaRPr lang="en-IN" dirty="0" smtClean="0"/>
          </a:p>
          <a:p>
            <a:r>
              <a:rPr lang="en-US" dirty="0" smtClean="0"/>
              <a:t> </a:t>
            </a:r>
            <a:endParaRPr lang="en-IN" dirty="0" smtClean="0"/>
          </a:p>
          <a:p>
            <a:r>
              <a:rPr lang="en-US" dirty="0" smtClean="0"/>
              <a:t> </a:t>
            </a:r>
            <a:endParaRPr lang="en-IN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-79177"/>
            <a:ext cx="745717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Times New Roman" pitchFamily="18" charset="0"/>
              <a:cs typeface="Tahoma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09625"/>
            <a:ext cx="5762625" cy="521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7924800" cy="1143000"/>
          </a:xfrm>
        </p:spPr>
        <p:txBody>
          <a:bodyPr/>
          <a:lstStyle/>
          <a:p>
            <a:r>
              <a:rPr lang="en-US" dirty="0" smtClean="0"/>
              <a:t>M</a:t>
            </a:r>
            <a:r>
              <a:rPr lang="en-US" dirty="0" smtClean="0"/>
              <a:t>odules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305800" cy="4343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/>
              <a:t>1.Admin Module</a:t>
            </a:r>
          </a:p>
          <a:p>
            <a:pPr>
              <a:buNone/>
            </a:pPr>
            <a:r>
              <a:rPr lang="en-US" sz="3200" dirty="0" smtClean="0"/>
              <a:t>2. </a:t>
            </a:r>
            <a:r>
              <a:rPr lang="en-US" sz="3200" b="1" dirty="0" smtClean="0"/>
              <a:t>User Module</a:t>
            </a:r>
          </a:p>
          <a:p>
            <a:pPr>
              <a:buNone/>
            </a:pPr>
            <a:r>
              <a:rPr lang="en-US" sz="3200" dirty="0" smtClean="0"/>
              <a:t>3</a:t>
            </a:r>
            <a:r>
              <a:rPr lang="en-US" sz="1600" dirty="0" smtClean="0"/>
              <a:t>. </a:t>
            </a:r>
            <a:r>
              <a:rPr lang="en-US" sz="3200" b="1" dirty="0" smtClean="0"/>
              <a:t>Search </a:t>
            </a:r>
            <a:r>
              <a:rPr lang="en-US" sz="3200" b="1" dirty="0" smtClean="0"/>
              <a:t>Module</a:t>
            </a:r>
            <a:endParaRPr lang="en-IN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Module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2514600"/>
          </a:xfrm>
        </p:spPr>
        <p:txBody>
          <a:bodyPr/>
          <a:lstStyle/>
          <a:p>
            <a:pPr marL="514350" indent="-514350">
              <a:buNone/>
            </a:pPr>
            <a:r>
              <a:rPr lang="en-US" b="1" dirty="0" smtClean="0"/>
              <a:t>Admin </a:t>
            </a:r>
            <a:r>
              <a:rPr lang="en-US" b="1" dirty="0" smtClean="0"/>
              <a:t>Module:</a:t>
            </a:r>
            <a:r>
              <a:rPr lang="en-US" dirty="0" smtClean="0"/>
              <a:t> </a:t>
            </a:r>
            <a:r>
              <a:rPr lang="en-US" sz="2800" dirty="0" smtClean="0"/>
              <a:t>In this module we are </a:t>
            </a:r>
            <a:r>
              <a:rPr lang="en-US" sz="2800" dirty="0" smtClean="0"/>
              <a:t>implementing admin </a:t>
            </a:r>
            <a:r>
              <a:rPr lang="en-US" sz="2800" dirty="0" smtClean="0"/>
              <a:t>activities like new user approving and observing the </a:t>
            </a:r>
            <a:r>
              <a:rPr lang="en-US" sz="2800" dirty="0" smtClean="0"/>
              <a:t>user’s search history.</a:t>
            </a:r>
            <a:endParaRPr lang="en-IN" sz="2800" dirty="0"/>
          </a:p>
        </p:txBody>
      </p:sp>
      <p:sp>
        <p:nvSpPr>
          <p:cNvPr id="4" name="Rectangle 3"/>
          <p:cNvSpPr/>
          <p:nvPr/>
        </p:nvSpPr>
        <p:spPr>
          <a:xfrm>
            <a:off x="533400" y="3105835"/>
            <a:ext cx="8077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User Module</a:t>
            </a:r>
            <a:r>
              <a:rPr lang="en-US" b="1" dirty="0" smtClean="0"/>
              <a:t>: </a:t>
            </a:r>
            <a:r>
              <a:rPr lang="en-US" sz="2800" dirty="0" smtClean="0"/>
              <a:t>In this module we are implementing the user’s management</a:t>
            </a:r>
            <a:r>
              <a:rPr lang="en-US" sz="2800" dirty="0" smtClean="0"/>
              <a:t>.</a:t>
            </a:r>
            <a:r>
              <a:rPr lang="en-US" sz="2800" b="1" dirty="0" smtClean="0"/>
              <a:t> </a:t>
            </a:r>
            <a:endParaRPr lang="en-US" sz="2800" b="1" dirty="0" smtClean="0"/>
          </a:p>
          <a:p>
            <a:r>
              <a:rPr lang="en-US" sz="2800" b="1" dirty="0" smtClean="0"/>
              <a:t>Search </a:t>
            </a:r>
            <a:r>
              <a:rPr lang="en-US" sz="2800" b="1" dirty="0" smtClean="0"/>
              <a:t>Module: </a:t>
            </a:r>
            <a:r>
              <a:rPr lang="en-US" sz="2800" dirty="0" smtClean="0"/>
              <a:t>This module we are implementing the actual search procedure that can get the results</a:t>
            </a:r>
            <a:r>
              <a:rPr lang="en-US" sz="2800" dirty="0" smtClean="0"/>
              <a:t> .</a:t>
            </a:r>
            <a:endParaRPr lang="en-IN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UML DIAGRAMS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Unified Modeling </a:t>
            </a:r>
            <a:r>
              <a:rPr lang="en-US" b="1" dirty="0" err="1" smtClean="0"/>
              <a:t>Language</a:t>
            </a:r>
            <a:r>
              <a:rPr lang="en-US" dirty="0" err="1" smtClean="0"/>
              <a:t>:The</a:t>
            </a:r>
            <a:r>
              <a:rPr lang="en-US" dirty="0" smtClean="0"/>
              <a:t> </a:t>
            </a:r>
            <a:r>
              <a:rPr lang="en-US" dirty="0" smtClean="0"/>
              <a:t>Unified Modeling Language allows the software engineer to express an analysis model using the modeling notation that is governed by a set of syntactic semantic and pragmatic rules.	</a:t>
            </a:r>
            <a:endParaRPr lang="en-IN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Class </a:t>
            </a:r>
            <a:r>
              <a:rPr lang="en-US" b="1" dirty="0" smtClean="0"/>
              <a:t>Diagram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35480"/>
            <a:ext cx="8534400" cy="438912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 </a:t>
            </a:r>
            <a:endParaRPr lang="en-IN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n-IN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 </a:t>
            </a:r>
            <a:endParaRPr lang="en-IN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n-IN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371168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57425"/>
            <a:ext cx="7239000" cy="3533775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3533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b="1" dirty="0" smtClean="0"/>
              <a:t>Use-Case Diagram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/>
          </a:bodyPr>
          <a:lstStyle/>
          <a:p>
            <a:pPr>
              <a:buNone/>
            </a:pPr>
            <a:endParaRPr lang="en-IN" dirty="0" smtClean="0"/>
          </a:p>
          <a:p>
            <a:pPr>
              <a:buNone/>
            </a:pPr>
            <a:endParaRPr lang="en-IN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Sequence Diagram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/>
          <a:lstStyle/>
          <a:p>
            <a:endParaRPr lang="en-IN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en-US" b="1" dirty="0" smtClean="0"/>
              <a:t> </a:t>
            </a:r>
            <a:r>
              <a:rPr lang="en-US" b="1" dirty="0" smtClean="0"/>
              <a:t>COMPONENT DIAGRAM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Deployment Diagram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Over the past few years, current Web search engines have become the dominant tool for accessing information online. </a:t>
            </a:r>
          </a:p>
          <a:p>
            <a:pPr algn="just"/>
            <a:r>
              <a:rPr lang="en-US" dirty="0" smtClean="0"/>
              <a:t>Today’s most successful search engines struggle to provide high-quality search results.</a:t>
            </a:r>
          </a:p>
          <a:p>
            <a:pPr algn="just"/>
            <a:r>
              <a:rPr lang="en-US" dirty="0" smtClean="0"/>
              <a:t>Although such techniques proved useful for identifying a set of potentially relevant results, they offered little insight into how such results could be usefully ranked.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Snapshots</a:t>
            </a:r>
            <a:endParaRPr lang="en-IN" dirty="0" smtClean="0"/>
          </a:p>
          <a:p>
            <a:r>
              <a:rPr lang="en-US" b="1" dirty="0" smtClean="0"/>
              <a:t> </a:t>
            </a:r>
            <a:endParaRPr lang="en-IN" dirty="0" smtClean="0"/>
          </a:p>
          <a:p>
            <a:r>
              <a:rPr lang="en-US" dirty="0" smtClean="0"/>
              <a:t> </a:t>
            </a:r>
            <a:endParaRPr lang="en-IN" dirty="0" smtClean="0"/>
          </a:p>
          <a:p>
            <a:r>
              <a:rPr lang="en-US" dirty="0" smtClean="0"/>
              <a:t> </a:t>
            </a:r>
            <a:endParaRPr lang="en-IN" dirty="0" smtClean="0"/>
          </a:p>
          <a:p>
            <a:r>
              <a:rPr lang="en-US" dirty="0" smtClean="0"/>
              <a:t> </a:t>
            </a:r>
            <a:endParaRPr lang="en-IN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TESTING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r>
              <a:rPr lang="en-IN" sz="2800" dirty="0" smtClean="0"/>
              <a:t>In general, software engineers distinguish software faults from software failures</a:t>
            </a:r>
            <a:r>
              <a:rPr lang="en-IN" sz="2800" dirty="0" smtClean="0"/>
              <a:t>.</a:t>
            </a:r>
          </a:p>
          <a:p>
            <a:endParaRPr lang="en-IN" dirty="0" smtClean="0"/>
          </a:p>
          <a:p>
            <a:pPr>
              <a:buNone/>
            </a:pPr>
            <a:r>
              <a:rPr lang="en-IN" b="1" dirty="0" smtClean="0"/>
              <a:t>White-box and black-box testing</a:t>
            </a:r>
            <a:endParaRPr lang="en-IN" b="1" i="1" dirty="0" smtClean="0"/>
          </a:p>
          <a:p>
            <a:pPr>
              <a:buNone/>
            </a:pPr>
            <a:r>
              <a:rPr lang="en-IN" dirty="0" smtClean="0"/>
              <a:t>   White </a:t>
            </a:r>
            <a:r>
              <a:rPr lang="en-IN" dirty="0" smtClean="0"/>
              <a:t>box and black box testing are terms used to </a:t>
            </a:r>
            <a:endParaRPr lang="en-IN" dirty="0" smtClean="0"/>
          </a:p>
          <a:p>
            <a:pPr>
              <a:buNone/>
            </a:pPr>
            <a:r>
              <a:rPr lang="en-IN" dirty="0" smtClean="0"/>
              <a:t> </a:t>
            </a:r>
            <a:r>
              <a:rPr lang="en-IN" dirty="0" smtClean="0"/>
              <a:t>  describe </a:t>
            </a:r>
            <a:r>
              <a:rPr lang="en-IN" dirty="0" smtClean="0"/>
              <a:t>the point of view a test engineer takes when </a:t>
            </a:r>
            <a:endParaRPr lang="en-IN" dirty="0" smtClean="0"/>
          </a:p>
          <a:p>
            <a:pPr>
              <a:buNone/>
            </a:pPr>
            <a:r>
              <a:rPr lang="en-IN" dirty="0" smtClean="0"/>
              <a:t> </a:t>
            </a:r>
            <a:r>
              <a:rPr lang="en-IN" dirty="0" smtClean="0"/>
              <a:t>  designing </a:t>
            </a:r>
            <a:r>
              <a:rPr lang="en-IN" dirty="0" smtClean="0"/>
              <a:t>test cases. Black box being an external view </a:t>
            </a:r>
            <a:endParaRPr lang="en-IN" dirty="0" smtClean="0"/>
          </a:p>
          <a:p>
            <a:pPr>
              <a:buNone/>
            </a:pPr>
            <a:r>
              <a:rPr lang="en-IN" dirty="0" smtClean="0"/>
              <a:t> </a:t>
            </a:r>
            <a:r>
              <a:rPr lang="en-IN" dirty="0" smtClean="0"/>
              <a:t>  of </a:t>
            </a:r>
            <a:r>
              <a:rPr lang="en-IN" dirty="0" smtClean="0"/>
              <a:t>the test object and white box being an internal view.</a:t>
            </a:r>
            <a:endParaRPr lang="en-IN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IN" b="1" dirty="0" smtClean="0"/>
              <a:t>Test levels</a:t>
            </a:r>
            <a:r>
              <a:rPr lang="en-IN" b="1" i="1" dirty="0" smtClean="0"/>
              <a:t/>
            </a:r>
            <a:br>
              <a:rPr lang="en-IN" b="1" i="1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>
            <a:normAutofit lnSpcReduction="10000"/>
          </a:bodyPr>
          <a:lstStyle/>
          <a:p>
            <a:pPr lvl="0"/>
            <a:r>
              <a:rPr lang="en-IN" dirty="0" smtClean="0"/>
              <a:t>Unit testing tests the minimal software component and sub-component or modules by the programmers. </a:t>
            </a:r>
          </a:p>
          <a:p>
            <a:pPr lvl="0"/>
            <a:r>
              <a:rPr lang="en-IN" dirty="0" smtClean="0"/>
              <a:t>Integration testing exposes defects in the interfaces and interaction between integrated components (modules). </a:t>
            </a:r>
          </a:p>
          <a:p>
            <a:pPr lvl="0"/>
            <a:r>
              <a:rPr lang="en-IN" dirty="0" smtClean="0"/>
              <a:t>Functional testing tests the product according to programmable work. </a:t>
            </a:r>
          </a:p>
          <a:p>
            <a:pPr lvl="0"/>
            <a:r>
              <a:rPr lang="en-IN" dirty="0" smtClean="0"/>
              <a:t>System testing tests an integrated system to verify/validate that it meets its requirements. </a:t>
            </a:r>
          </a:p>
          <a:p>
            <a:r>
              <a:rPr lang="en-IN" dirty="0" smtClean="0"/>
              <a:t>Acceptance testing can be conducted by the client. It allows the end-user or customer or client to decide whether or not to accept the product. Acceptance testing may be performed after the testing and before the implementation phase</a:t>
            </a:r>
            <a:endParaRPr lang="en-IN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Development stage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581400"/>
          </a:xfrm>
        </p:spPr>
        <p:txBody>
          <a:bodyPr/>
          <a:lstStyle/>
          <a:p>
            <a:r>
              <a:rPr lang="en-IN" dirty="0" smtClean="0"/>
              <a:t>Alpha testing is simulated or actual operational testing by potential users/customers or an independent test team at the developers' </a:t>
            </a:r>
            <a:r>
              <a:rPr lang="en-IN" dirty="0" smtClean="0"/>
              <a:t>site.</a:t>
            </a:r>
          </a:p>
          <a:p>
            <a:pPr>
              <a:buNone/>
            </a:pPr>
            <a:endParaRPr lang="en-IN" dirty="0" smtClean="0"/>
          </a:p>
          <a:p>
            <a:r>
              <a:rPr lang="en-IN" dirty="0" smtClean="0"/>
              <a:t>Beta testing comes after alpha testing. Versions of the software, known as beta versions, are released to a limited audience outside of the </a:t>
            </a:r>
            <a:r>
              <a:rPr lang="en-IN" dirty="0" smtClean="0"/>
              <a:t>company.</a:t>
            </a:r>
            <a:endParaRPr lang="en-I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researchers1,2 solved this problem when they realized that ranking could be greatly improved by evaluating the importance or authoritativeness of a particular document. </a:t>
            </a:r>
          </a:p>
          <a:p>
            <a:r>
              <a:rPr lang="en-US" dirty="0" smtClean="0"/>
              <a:t>For example, Google’s famous Page Rank metric assigns a high page-rank score to a document if it is itself linked to by many other documents with a high page-rank score.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912"/>
          </a:xfrm>
        </p:spPr>
        <p:txBody>
          <a:bodyPr>
            <a:normAutofit fontScale="90000"/>
          </a:bodyPr>
          <a:lstStyle/>
          <a:p>
            <a:r>
              <a:rPr lang="en-IN" i="1" dirty="0" smtClean="0"/>
              <a:t>Testing </a:t>
            </a:r>
            <a:r>
              <a:rPr lang="en-IN" i="1" dirty="0" smtClean="0"/>
              <a:t>cycle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IN" dirty="0" smtClean="0"/>
              <a:t>Requirements Analysis: Testing should begin in the requirements phase of the software development life cycle. During the design phase, testers work with developers in determining what aspects of a design are testable and under what parameter those tests work.</a:t>
            </a:r>
          </a:p>
          <a:p>
            <a:pPr lvl="0"/>
            <a:r>
              <a:rPr lang="en-IN" dirty="0" smtClean="0"/>
              <a:t>Test Planning: Test Strategy, Test Plan(s), Test Bed creation. </a:t>
            </a:r>
          </a:p>
          <a:p>
            <a:pPr lvl="0"/>
            <a:r>
              <a:rPr lang="en-IN" dirty="0" smtClean="0"/>
              <a:t>Test Development: Test Procedures, Test Scenarios, Test Cases, Test Scripts to use in testing software. </a:t>
            </a:r>
          </a:p>
          <a:p>
            <a:pPr lvl="0"/>
            <a:r>
              <a:rPr lang="en-IN" dirty="0" smtClean="0"/>
              <a:t>Test Execution: Testers execute the software based on the plans and tests and report any errors found to the development team. </a:t>
            </a:r>
          </a:p>
          <a:p>
            <a:pPr lvl="0"/>
            <a:r>
              <a:rPr lang="en-IN" dirty="0" smtClean="0"/>
              <a:t>Test Reporting: Once testing is completed, testers generate metrics and make final reports on their test effort and whether or not the software tested is ready for release. </a:t>
            </a:r>
          </a:p>
          <a:p>
            <a:pPr lvl="0"/>
            <a:r>
              <a:rPr lang="en-IN" dirty="0" smtClean="0"/>
              <a:t>Retesting the Defects 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/>
          <a:lstStyle/>
          <a:p>
            <a:r>
              <a:rPr lang="en-IN" dirty="0" smtClean="0"/>
              <a:t>Finally we conclude that by using our project is </a:t>
            </a:r>
            <a:r>
              <a:rPr lang="en-US" dirty="0" smtClean="0"/>
              <a:t>to provide high-quality search results. Using sophisticated term based matching techniques to identify relevant documents from repeated occurrences of salient query terms</a:t>
            </a:r>
            <a:r>
              <a:rPr lang="en-US" dirty="0" smtClean="0"/>
              <a:t>.</a:t>
            </a:r>
            <a:endParaRPr lang="en-IN" dirty="0" smtClean="0"/>
          </a:p>
          <a:p>
            <a:pPr>
              <a:buNone/>
            </a:pPr>
            <a:r>
              <a:rPr lang="en-US" b="1" dirty="0" smtClean="0"/>
              <a:t>Future Scope</a:t>
            </a:r>
            <a:endParaRPr lang="en-IN" dirty="0" smtClean="0"/>
          </a:p>
          <a:p>
            <a:pPr>
              <a:buNone/>
            </a:pPr>
            <a:r>
              <a:rPr lang="en-US" b="1" dirty="0" smtClean="0"/>
              <a:t>    </a:t>
            </a:r>
            <a:r>
              <a:rPr lang="en-US" dirty="0" smtClean="0"/>
              <a:t>By </a:t>
            </a:r>
            <a:r>
              <a:rPr lang="en-US" dirty="0" smtClean="0"/>
              <a:t>integrating high level Artificially Intelligence searching algorithms and voice based algorithms to make searching faster, better and more user friendly.  </a:t>
            </a:r>
            <a:endParaRPr lang="en-IN" dirty="0" smtClean="0"/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VISION :</a:t>
            </a:r>
          </a:p>
          <a:p>
            <a:pPr algn="just"/>
            <a:r>
              <a:rPr lang="en-US" dirty="0" smtClean="0"/>
              <a:t> The purpose of the Community Web based search engine to maximize the efficiency of the search results.</a:t>
            </a:r>
          </a:p>
          <a:p>
            <a:pPr algn="just">
              <a:buNone/>
            </a:pPr>
            <a:r>
              <a:rPr lang="en-US" b="1" dirty="0" smtClean="0"/>
              <a:t>SCOPE</a:t>
            </a:r>
            <a:r>
              <a:rPr lang="en-US" dirty="0" smtClean="0"/>
              <a:t> :</a:t>
            </a:r>
          </a:p>
          <a:p>
            <a:pPr algn="just"/>
            <a:r>
              <a:rPr lang="en-US" dirty="0" smtClean="0"/>
              <a:t>The scope of the project generates cost of the project. Depending upon the scope of project we are estimating the cost.</a:t>
            </a:r>
          </a:p>
          <a:p>
            <a:pPr algn="just"/>
            <a:r>
              <a:rPr lang="en-US" dirty="0" smtClean="0"/>
              <a:t>In this project we are developing a search engine based on communities of the users.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Existing System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successful search engines struggle to provide high-quality search results.</a:t>
            </a:r>
          </a:p>
          <a:p>
            <a:r>
              <a:rPr lang="en-US" dirty="0" smtClean="0"/>
              <a:t>In this system the page rankings are given by using the links placed in that document and by other methods without any interaction of the user.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Proposed System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above existing system the rankings are given by using the links and all without any user’s interaction. </a:t>
            </a:r>
          </a:p>
          <a:p>
            <a:r>
              <a:rPr lang="en-US" dirty="0" smtClean="0"/>
              <a:t>So that users cannot get the results quickly.</a:t>
            </a:r>
          </a:p>
          <a:p>
            <a:r>
              <a:rPr lang="en-US" dirty="0" smtClean="0"/>
              <a:t>To avoid this in this new approach we are considering the users also by storing their search history.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SYSTEM REQUIREMENT SPECIFICATION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SOFTWARE REQUIREMENTS </a:t>
            </a:r>
            <a:endParaRPr lang="en-US" sz="2400" dirty="0" smtClean="0"/>
          </a:p>
          <a:p>
            <a:r>
              <a:rPr lang="en-US" dirty="0" smtClean="0"/>
              <a:t>Operating System:		Windows Family</a:t>
            </a:r>
          </a:p>
          <a:p>
            <a:r>
              <a:rPr lang="en-US" dirty="0" smtClean="0"/>
              <a:t>User Interface:			HTML, CSS</a:t>
            </a:r>
          </a:p>
          <a:p>
            <a:r>
              <a:rPr lang="en-US" dirty="0" smtClean="0"/>
              <a:t>Client-side Scripting:		JavaScript</a:t>
            </a:r>
          </a:p>
          <a:p>
            <a:r>
              <a:rPr lang="en-US" dirty="0" smtClean="0"/>
              <a:t>Programming Language:	Java</a:t>
            </a:r>
          </a:p>
          <a:p>
            <a:r>
              <a:rPr lang="en-US" dirty="0" smtClean="0"/>
              <a:t>Web Applications:		JDBC, </a:t>
            </a:r>
            <a:r>
              <a:rPr lang="en-US" dirty="0" err="1" smtClean="0"/>
              <a:t>Servlets</a:t>
            </a:r>
            <a:r>
              <a:rPr lang="en-US" dirty="0" smtClean="0"/>
              <a:t>, JSP</a:t>
            </a:r>
          </a:p>
          <a:p>
            <a:r>
              <a:rPr lang="en-US" dirty="0" smtClean="0"/>
              <a:t>IDE/Workbench	:		NetBeans6.7.1, 6.8</a:t>
            </a:r>
          </a:p>
          <a:p>
            <a:r>
              <a:rPr lang="en-US" dirty="0" smtClean="0"/>
              <a:t>Database	:			Oracle/Access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Hardware Requirements </a:t>
            </a:r>
            <a:endParaRPr lang="en-US" dirty="0" smtClean="0"/>
          </a:p>
          <a:p>
            <a:r>
              <a:rPr lang="en-US" dirty="0" smtClean="0"/>
              <a:t>Processor			:		Pentium IV</a:t>
            </a:r>
          </a:p>
          <a:p>
            <a:r>
              <a:rPr lang="en-US" dirty="0" smtClean="0"/>
              <a:t>Hard Disk			:	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en-US" dirty="0" smtClean="0"/>
              <a:t>GB</a:t>
            </a:r>
          </a:p>
          <a:p>
            <a:r>
              <a:rPr lang="en-US" dirty="0" smtClean="0"/>
              <a:t>RAM			:	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256</a:t>
            </a:r>
            <a:r>
              <a:rPr lang="en-US" dirty="0" smtClean="0"/>
              <a:t>MB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057400"/>
            <a:ext cx="5105400" cy="2209800"/>
          </a:xfrm>
        </p:spPr>
        <p:txBody>
          <a:bodyPr>
            <a:normAutofit/>
          </a:bodyPr>
          <a:lstStyle/>
          <a:p>
            <a:r>
              <a:rPr lang="en-US" b="1" dirty="0" smtClean="0"/>
              <a:t>SYSTEM DESIGN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5334000" cy="2209800"/>
          </a:xfrm>
        </p:spPr>
        <p:txBody>
          <a:bodyPr/>
          <a:lstStyle/>
          <a:p>
            <a:endParaRPr lang="en-IN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</TotalTime>
  <Words>808</Words>
  <Application>Microsoft Office PowerPoint</Application>
  <PresentationFormat>On-screen Show (4:3)</PresentationFormat>
  <Paragraphs>97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Flow</vt:lpstr>
      <vt:lpstr>COMMUNITY WEB SEARCH </vt:lpstr>
      <vt:lpstr>ABSTRACT</vt:lpstr>
      <vt:lpstr>Slide 3</vt:lpstr>
      <vt:lpstr>INTRODUCTION</vt:lpstr>
      <vt:lpstr>Existing System</vt:lpstr>
      <vt:lpstr>Proposed System </vt:lpstr>
      <vt:lpstr>SYSTEM REQUIREMENT SPECIFICATION </vt:lpstr>
      <vt:lpstr>Slide 8</vt:lpstr>
      <vt:lpstr>SYSTEM DESIGN  </vt:lpstr>
      <vt:lpstr>Slide 10</vt:lpstr>
      <vt:lpstr>Modules</vt:lpstr>
      <vt:lpstr>Module</vt:lpstr>
      <vt:lpstr>UML DIAGRAMS</vt:lpstr>
      <vt:lpstr>Class Diagram</vt:lpstr>
      <vt:lpstr>Use-Case Diagram</vt:lpstr>
      <vt:lpstr>Sequence Diagram</vt:lpstr>
      <vt:lpstr> COMPONENT DIAGRAM</vt:lpstr>
      <vt:lpstr>Deployment Diagram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TESTING</vt:lpstr>
      <vt:lpstr>Test levels </vt:lpstr>
      <vt:lpstr>Development stage</vt:lpstr>
      <vt:lpstr>Testing cycle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WEB SEARCH</dc:title>
  <dc:creator>divakar</dc:creator>
  <cp:lastModifiedBy>sahithi</cp:lastModifiedBy>
  <cp:revision>20</cp:revision>
  <dcterms:created xsi:type="dcterms:W3CDTF">2006-08-16T00:00:00Z</dcterms:created>
  <dcterms:modified xsi:type="dcterms:W3CDTF">2012-03-18T17:54:54Z</dcterms:modified>
</cp:coreProperties>
</file>